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f969e095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f969e095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f969e095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f969e095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f969e095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f969e095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f969e095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f969e095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f969e095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f969e095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f969e095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f969e095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f969e095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f969e095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f969e095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f969e095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f969e095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f969e09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f969e095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f969e095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f969e095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f969e095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f969e095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f969e095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f969e095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f969e095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f969e095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f969e095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f969e095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f969e095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f969e095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f969e095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hyperlink" Target="https://www.slidescarnival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g.wikipedia.org/wiki/%D0%9F%D1%80%D0%B0%D0%B2%D0%BE%D0%BF%D0%B8%D1%81" TargetMode="External"/><Relationship Id="rId4" Type="http://schemas.openxmlformats.org/officeDocument/2006/relationships/hyperlink" Target="https://bg.wikipedia.org/wiki/%D0%A2%D0%B5%D0%BA%D1%81%D1%82" TargetMode="External"/><Relationship Id="rId5" Type="http://schemas.openxmlformats.org/officeDocument/2006/relationships/hyperlink" Target="https://bg.wikipedia.org/wiki/%D0%A2%D0%B5%D0%BA%D1%81%D1%82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mIzJtjLvxR8" TargetMode="External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bg.wikipedia.org/wiki/Microsoft" TargetMode="External"/><Relationship Id="rId4" Type="http://schemas.openxmlformats.org/officeDocument/2006/relationships/hyperlink" Target="https://bg.wikipedia.org/wiki/MacOS" TargetMode="External"/><Relationship Id="rId5" Type="http://schemas.openxmlformats.org/officeDocument/2006/relationships/hyperlink" Target="https://bg.wikipedia.org/wiki/Android" TargetMode="External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Приложения на Microsoft 365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0375"/>
            <a:ext cx="9100698" cy="47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112575" y="103900"/>
            <a:ext cx="871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Сайт с безплатни Power point </a:t>
            </a:r>
            <a:r>
              <a:rPr lang="en" sz="15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templates:https://www.slidescarnival.com/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Microsoft Forms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Това е програма за създаване на онлайн анкети. Използва се предимно от </a:t>
            </a:r>
            <a:r>
              <a:rPr lang="en">
                <a:solidFill>
                  <a:schemeClr val="lt1"/>
                </a:solidFill>
              </a:rPr>
              <a:t>организации</a:t>
            </a:r>
            <a:r>
              <a:rPr lang="en">
                <a:solidFill>
                  <a:schemeClr val="lt1"/>
                </a:solidFill>
              </a:rPr>
              <a:t> които имат запитване към тяхни клиенти или работници. Тези анкети имат функции с които може да се ограничи достъпността им.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Onedrive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lt1"/>
                </a:solidFill>
              </a:rPr>
              <a:t>Microsoft OneDrive  е уеб сайт и услуга за съхранение на файлове, разработвана от Microsoft. Официално пуснат на 1 август 2007 г., OneDrive позволява на регистрирани потребители да споделят и синхронизират файловете си. OneDrive работи и като back-end за съхранение на уеб версията на Microsoft Office. Услугата предлага 5 GB безплатно място за съхранение, а платените ѝ планове предоставят 100 GB, 1 или 6 TB място за съхранение. Приложението OneDrive осигурява файловата синхронизация и записването на резервни копия от даденото устройство. OneDrive е част от операционната система Microsoft Windows, но е налично също за macOS, Android, iOS, Windows Phone, Xbox 360, Xbox One, и Xbox Series X/S. Освен това приложенията от Microsoft Office имат директна интеграция с OneDrive.  Onedrive е подобен на Google Drive като услуга.</a:t>
            </a:r>
            <a:endParaRPr sz="15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55000" y="1161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65650"/>
            <a:ext cx="4231700" cy="27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700" y="2374695"/>
            <a:ext cx="4929624" cy="276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23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32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Outlook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424275" y="901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Outlook представлява буквално една поща като gmail. Обаче Outlook е по предпочитан от фирмите поради по голямата сигурност на трансфер на информация. Също така има повече функции като една от най - полезните е възможността за добавяне на Visual Studio плъгини.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0525"/>
            <a:ext cx="6023274" cy="26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Microsoft Apps 365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</a:rPr>
              <a:t>Microsoft Apps са приложения които са ни предоставени от Microsoft за да задоволяват нашите нужди. Те са разделени на няколко категории: комуникативни, офис, биснес, анализиращи, облачни и други.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Skype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930300"/>
            <a:ext cx="47625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Skype е приложен софтуер за чат и видео връзка. Чрез програмата може да се осъществи телефонна връзка от различни електронни устройства, като компютър, мобилен телефон, телевизор, игрална конзола и т.н. до други такива устройства или стационарен телефон. Има възможност и за осъществяване на видео връзка. Софтуерът на Skype е създаден от естонците Ахти Хенла, Прийт Касесалу и Яан Талин. Компанията е основана от шведа Никлас Зенстрьом и датчанина Янус Фрийс. </a:t>
            </a:r>
            <a:endParaRPr sz="12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61750"/>
            <a:ext cx="3765000" cy="25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850" y="2798550"/>
            <a:ext cx="3841451" cy="21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Microsoft Teams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Microsoft teams се използва за осъществяване на връзка между потребителите в една организация в която има чат стая за дискусии и поставяне на задачи. Неговата популярност се </a:t>
            </a:r>
            <a:r>
              <a:rPr lang="en" sz="1400">
                <a:solidFill>
                  <a:schemeClr val="lt1"/>
                </a:solidFill>
              </a:rPr>
              <a:t>издигна</a:t>
            </a:r>
            <a:r>
              <a:rPr lang="en" sz="1400">
                <a:solidFill>
                  <a:schemeClr val="lt1"/>
                </a:solidFill>
              </a:rPr>
              <a:t> през кризата в която училища и организации преминаха онлайн. 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Word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5012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Microsoft Word</a:t>
            </a:r>
            <a:r>
              <a:rPr b="1" lang="en" sz="1400">
                <a:solidFill>
                  <a:schemeClr val="lt1"/>
                </a:solidFill>
              </a:rPr>
              <a:t> </a:t>
            </a:r>
            <a:r>
              <a:rPr lang="en" sz="1400">
                <a:solidFill>
                  <a:schemeClr val="lt1"/>
                </a:solidFill>
              </a:rPr>
              <a:t>е текстов редактор който служи за създаване на документи като писма, бележки или доклади, или за редактиране на вече съществуващи. В документите може да бъдат вмъкнати таблици, изображения и диаграми, а текстът да бъде проверен за правописни и граматически грешки. Microsoft Word позволява директоното създаване и променяне на уебстраници.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</a:rPr>
              <a:t>Други функции на програмата са:</a:t>
            </a:r>
            <a:endParaRPr sz="125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Функцията </a:t>
            </a:r>
            <a:r>
              <a:rPr b="1" lang="en" sz="1200">
                <a:solidFill>
                  <a:schemeClr val="lt1"/>
                </a:solidFill>
              </a:rPr>
              <a:t>“</a:t>
            </a:r>
            <a:r>
              <a:rPr b="1" lang="en" sz="1200">
                <a:solidFill>
                  <a:schemeClr val="lt1"/>
                </a:solidFill>
              </a:rPr>
              <a:t>AutoCorrect</a:t>
            </a:r>
            <a:r>
              <a:rPr b="1" lang="en" sz="1200">
                <a:solidFill>
                  <a:schemeClr val="lt1"/>
                </a:solidFill>
              </a:rPr>
              <a:t>”</a:t>
            </a:r>
            <a:r>
              <a:rPr lang="en" sz="1200">
                <a:solidFill>
                  <a:schemeClr val="lt1"/>
                </a:solidFill>
              </a:rPr>
              <a:t> коригира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правописа</a:t>
            </a:r>
            <a:r>
              <a:rPr lang="en" sz="1200">
                <a:solidFill>
                  <a:schemeClr val="lt1"/>
                </a:solidFill>
              </a:rPr>
              <a:t> при въвеждане на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текста</a:t>
            </a:r>
            <a:r>
              <a:rPr lang="en" sz="1200">
                <a:solidFill>
                  <a:schemeClr val="lt1"/>
                </a:solidFill>
              </a:rPr>
              <a:t> или след неговото въвеждане. Това става с помощта на речник на съответния език, до който се допитва програмата по време на проверка. Има възможност и за добавяне на думи, които не присъстват в речника. Думите, които Microsoft Word смята за сгрешени, се подчертават с червена вълнообразна линия;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Функцията </a:t>
            </a:r>
            <a:r>
              <a:rPr b="1" lang="en" sz="1200">
                <a:solidFill>
                  <a:schemeClr val="lt1"/>
                </a:solidFill>
              </a:rPr>
              <a:t>“</a:t>
            </a:r>
            <a:r>
              <a:rPr b="1" lang="en" sz="1200">
                <a:solidFill>
                  <a:schemeClr val="lt1"/>
                </a:solidFill>
              </a:rPr>
              <a:t>AutoText</a:t>
            </a:r>
            <a:r>
              <a:rPr lang="en" sz="1200">
                <a:solidFill>
                  <a:schemeClr val="lt1"/>
                </a:solidFill>
              </a:rPr>
              <a:t> </a:t>
            </a:r>
            <a:r>
              <a:rPr b="1" lang="en" sz="1200">
                <a:solidFill>
                  <a:schemeClr val="lt1"/>
                </a:solidFill>
              </a:rPr>
              <a:t>”</a:t>
            </a:r>
            <a:r>
              <a:rPr lang="en" sz="1200">
                <a:solidFill>
                  <a:schemeClr val="lt1"/>
                </a:solidFill>
              </a:rPr>
              <a:t>служи за записване или вмъкване на често използван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текст</a:t>
            </a:r>
            <a:r>
              <a:rPr lang="en" sz="1200">
                <a:solidFill>
                  <a:schemeClr val="lt1"/>
                </a:solidFill>
              </a:rPr>
              <a:t> или изображения. Microsoft Word предлага предварително въведени характерни изрази и фрази;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Функцията </a:t>
            </a:r>
            <a:r>
              <a:rPr b="1" lang="en" sz="1200">
                <a:solidFill>
                  <a:schemeClr val="lt1"/>
                </a:solidFill>
              </a:rPr>
              <a:t>“</a:t>
            </a:r>
            <a:r>
              <a:rPr b="1" lang="en" sz="1200">
                <a:solidFill>
                  <a:schemeClr val="lt1"/>
                </a:solidFill>
              </a:rPr>
              <a:t>Mail Merge</a:t>
            </a:r>
            <a:r>
              <a:rPr b="1" lang="en" sz="1200">
                <a:solidFill>
                  <a:schemeClr val="lt1"/>
                </a:solidFill>
              </a:rPr>
              <a:t>”</a:t>
            </a:r>
            <a:r>
              <a:rPr lang="en" sz="1200">
                <a:solidFill>
                  <a:schemeClr val="lt1"/>
                </a:solidFill>
              </a:rPr>
              <a:t> създава бланки за писма, пликове и етикети.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2913850" y="2414250"/>
            <a:ext cx="192300" cy="15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Learn how to create a custom dictionary in Microsoft Word. Then, learn how to add words to your custom dictionary and use it with specific files.&#10;&#10;Chapters:&#10;0:00 Introduction&#10;1:19 How to create a custom dictionary &#10;3:25 How to add words to a custom dictionary &#10;4:53 How to add or remove a custom dictionary for specific files&#10;&#10;These steps are for Word for Office 365, Word 2019, Word 2016, Word 2013, and Word 2010.&#10;&#10;📝 Corresponding Blog Post/Transcript for this Video&#10;============================================&#10;How to Create a Custom Dictionary in Microsoft Word:&#10;https://erinwrightwriting.com/create-a-custom-dictionary-in-microsoft-word/&#10;&#10;💻 Related Videos&#10;================&#10;How to Edit Your Custom Dictionary in Microsoft Word (Video)&#10;https://youtu.be/Nqdc3yvgkB0&#10;&#10;How to Create an Exclusion Dictionary in Microsoft Word (Video)&#10;https://youtu.be/lL7A3w8tbL8&#10;&#10;How to Use Microsoft Word (Playlist)&#10;https://www.youtube.com/watch?v=2FAPpQaCTYg&amp;list=PLTcwfTvXiBsjMtG6vRKB1jIV_pvfIdQjK&#10;&#10;💻 Please visit my blog at https://erinwrightwriting.com for more easy-to-follow tips on writing, editing, and document software.&#10;&#10;Thank you for watching!&#10;&#10;All Rights Reserved © 2022 Erin Wright" id="103" name="Google Shape;103;p20" title="How to Create a Custom Dictionary in Microsoft Wor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Power Point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lt1"/>
                </a:solidFill>
              </a:rPr>
              <a:t>Microsoft PowerPoint е програма за изработване на презентации, разработена от </a:t>
            </a:r>
            <a:r>
              <a:rPr lang="en" sz="135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Microsoft</a:t>
            </a:r>
            <a:r>
              <a:rPr lang="en" sz="1350">
                <a:solidFill>
                  <a:schemeClr val="lt1"/>
                </a:solidFill>
              </a:rPr>
              <a:t>. Тя е част от Microsoft Office пакета и работи на Microsoft Windows, </a:t>
            </a:r>
            <a:r>
              <a:rPr lang="en" sz="135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macOS</a:t>
            </a:r>
            <a:r>
              <a:rPr lang="en" sz="1350">
                <a:solidFill>
                  <a:schemeClr val="lt1"/>
                </a:solidFill>
              </a:rPr>
              <a:t>, </a:t>
            </a:r>
            <a:r>
              <a:rPr lang="en" sz="135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</a:t>
            </a:r>
            <a:r>
              <a:rPr lang="en" sz="1350">
                <a:solidFill>
                  <a:schemeClr val="lt1"/>
                </a:solidFill>
              </a:rPr>
              <a:t>, iOS и Windows 10 Mobile. Използва се от фирми, преподаватели, студенти и др. От </a:t>
            </a:r>
            <a:r>
              <a:rPr i="1" lang="en" sz="1350">
                <a:solidFill>
                  <a:schemeClr val="lt1"/>
                </a:solidFill>
              </a:rPr>
              <a:t>Microsoft Office 2003</a:t>
            </a:r>
            <a:r>
              <a:rPr lang="en" sz="1350">
                <a:solidFill>
                  <a:schemeClr val="lt1"/>
                </a:solidFill>
              </a:rPr>
              <a:t> Microsoft започва да го усъвършенства, като вече го има в почти всеки офис пакет. Започват да го наричат </a:t>
            </a:r>
            <a:r>
              <a:rPr i="1" lang="en" sz="1350">
                <a:solidFill>
                  <a:schemeClr val="lt1"/>
                </a:solidFill>
              </a:rPr>
              <a:t>Microsoft Office PowerPoint</a:t>
            </a:r>
            <a:r>
              <a:rPr lang="en" sz="1350">
                <a:solidFill>
                  <a:schemeClr val="lt1"/>
                </a:solidFill>
              </a:rPr>
              <a:t> вместо </a:t>
            </a:r>
            <a:r>
              <a:rPr i="1" lang="en" sz="1350">
                <a:solidFill>
                  <a:schemeClr val="lt1"/>
                </a:solidFill>
              </a:rPr>
              <a:t>Microsoft PowerPoint</a:t>
            </a:r>
            <a:r>
              <a:rPr lang="en" sz="1350">
                <a:solidFill>
                  <a:schemeClr val="lt1"/>
                </a:solidFill>
              </a:rPr>
              <a:t>. Като част от </a:t>
            </a:r>
            <a:r>
              <a:rPr i="1" lang="en" sz="1350">
                <a:solidFill>
                  <a:schemeClr val="lt1"/>
                </a:solidFill>
              </a:rPr>
              <a:t>Microsoft Office</a:t>
            </a:r>
            <a:r>
              <a:rPr lang="en" sz="1350">
                <a:solidFill>
                  <a:schemeClr val="lt1"/>
                </a:solidFill>
              </a:rPr>
              <a:t>, </a:t>
            </a:r>
            <a:r>
              <a:rPr i="1" lang="en" sz="1350">
                <a:solidFill>
                  <a:schemeClr val="lt1"/>
                </a:solidFill>
              </a:rPr>
              <a:t>PowerPoint</a:t>
            </a:r>
            <a:r>
              <a:rPr lang="en" sz="1350">
                <a:solidFill>
                  <a:schemeClr val="lt1"/>
                </a:solidFill>
              </a:rPr>
              <a:t> е най-използваната програма в света за презентации.</a:t>
            </a:r>
            <a:endParaRPr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2173" y="2632375"/>
            <a:ext cx="2576975" cy="25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